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89520" autoAdjust="0"/>
  </p:normalViewPr>
  <p:slideViewPr>
    <p:cSldViewPr snapToGrid="0">
      <p:cViewPr varScale="1">
        <p:scale>
          <a:sx n="74" d="100"/>
          <a:sy n="74" d="100"/>
        </p:scale>
        <p:origin x="-5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latin typeface="Tekton Pro Ext" pitchFamily="34" charset="0"/>
              </a:rPr>
              <a:t>NIVELES </a:t>
            </a:r>
            <a:r>
              <a:rPr lang="es-ES" dirty="0" smtClean="0">
                <a:latin typeface="Tekton Pro Ext" pitchFamily="34" charset="0"/>
              </a:rPr>
              <a:t> DE </a:t>
            </a:r>
            <a:r>
              <a:rPr lang="es-ES" dirty="0" smtClean="0">
                <a:latin typeface="Tekton Pro Ext" pitchFamily="34" charset="0"/>
              </a:rPr>
              <a:t>USO </a:t>
            </a:r>
            <a:r>
              <a:rPr lang="es-ES" dirty="0" smtClean="0">
                <a:latin typeface="Tekton Pro Ext" pitchFamily="34" charset="0"/>
              </a:rPr>
              <a:t>DE  </a:t>
            </a:r>
            <a:r>
              <a:rPr lang="es-ES" dirty="0" smtClean="0">
                <a:latin typeface="Tekton Pro Ext" pitchFamily="34" charset="0"/>
              </a:rPr>
              <a:t>LA </a:t>
            </a:r>
            <a:r>
              <a:rPr lang="es-ES" dirty="0" smtClean="0">
                <a:latin typeface="Tekton Pro Ext" pitchFamily="34" charset="0"/>
              </a:rPr>
              <a:t> PIRÀMIDE</a:t>
            </a:r>
            <a:endParaRPr lang="es-ES" dirty="0">
              <a:latin typeface="Tekton Pro 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21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95761" y="1183965"/>
            <a:ext cx="5013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FF3399"/>
                </a:solidFill>
                <a:latin typeface="Tekton Pro Ext" pitchFamily="34" charset="0"/>
              </a:rPr>
              <a:t>PRIMER NIVEL</a:t>
            </a:r>
            <a:endParaRPr lang="es-ES" sz="4800" b="1" dirty="0">
              <a:solidFill>
                <a:srgbClr val="FF3399"/>
              </a:solidFill>
              <a:latin typeface="Tekton Pro Ext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95761" y="2531912"/>
            <a:ext cx="5195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Esta publicación de Portafolio implica solamente la ubicación del texto, todo en una misma página web.</a:t>
            </a:r>
          </a:p>
          <a:p>
            <a:pPr algn="just"/>
            <a:endParaRPr lang="es-E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El contenido es lineal y no puede ser intervenido, modificado o alterado por el usuario. Además la información se presenta con un orden específico, no es el usuario quien lo determina.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2" t="7110" r="34395" b="7613"/>
          <a:stretch/>
        </p:blipFill>
        <p:spPr bwMode="auto">
          <a:xfrm>
            <a:off x="5872766" y="106017"/>
            <a:ext cx="4530191" cy="662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6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/>
          <p:cNvSpPr txBox="1"/>
          <p:nvPr/>
        </p:nvSpPr>
        <p:spPr>
          <a:xfrm>
            <a:off x="624549" y="466982"/>
            <a:ext cx="5013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FF3399"/>
                </a:solidFill>
                <a:latin typeface="Tekton Pro Ext" pitchFamily="34" charset="0"/>
              </a:rPr>
              <a:t>SEGUNDO </a:t>
            </a:r>
            <a:r>
              <a:rPr lang="es-ES" sz="4800" b="1" dirty="0" smtClean="0">
                <a:solidFill>
                  <a:srgbClr val="FF3399"/>
                </a:solidFill>
                <a:latin typeface="Tekton Pro Ext" pitchFamily="34" charset="0"/>
              </a:rPr>
              <a:t>NIVEL</a:t>
            </a:r>
            <a:endParaRPr lang="es-ES" sz="4800" b="1" dirty="0">
              <a:solidFill>
                <a:srgbClr val="FF3399"/>
              </a:solidFill>
              <a:latin typeface="Tekton Pro Ex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7747" r="41501" b="10740"/>
          <a:stretch/>
        </p:blipFill>
        <p:spPr bwMode="auto">
          <a:xfrm>
            <a:off x="6272012" y="782390"/>
            <a:ext cx="4765184" cy="596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2" t="16968" r="19150" b="66065"/>
          <a:stretch/>
        </p:blipFill>
        <p:spPr bwMode="auto">
          <a:xfrm>
            <a:off x="6272012" y="119128"/>
            <a:ext cx="4765184" cy="74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24549" y="2472743"/>
            <a:ext cx="46588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El Colombiano en la noticia acerca de la posible ubicación de Popeye presenta un tema principal que se expone inicialmente, para después desarrollarlo en sub temas, con inter títulos.</a:t>
            </a:r>
          </a:p>
          <a:p>
            <a:pPr algn="just"/>
            <a:endParaRPr lang="es-E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Toda la información se encuentra en la misma página web, así que el usuario puede elegir el subtema de su interés, rompiendo la linealidad del bloque de texto, sin separarlo o aislarlo por completo.</a:t>
            </a:r>
            <a:endParaRPr lang="es-ES" dirty="0"/>
          </a:p>
          <a:p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6272012" y="3763849"/>
            <a:ext cx="1815920" cy="31681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6272012" y="5553568"/>
            <a:ext cx="1815920" cy="31681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483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/>
          <p:cNvSpPr txBox="1"/>
          <p:nvPr/>
        </p:nvSpPr>
        <p:spPr>
          <a:xfrm>
            <a:off x="624549" y="466982"/>
            <a:ext cx="5013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FF3399"/>
                </a:solidFill>
                <a:latin typeface="Tekton Pro Ext" pitchFamily="34" charset="0"/>
              </a:rPr>
              <a:t>TERCER </a:t>
            </a:r>
            <a:r>
              <a:rPr lang="es-ES" sz="4800" b="1" dirty="0" smtClean="0">
                <a:solidFill>
                  <a:srgbClr val="FF3399"/>
                </a:solidFill>
                <a:latin typeface="Tekton Pro Ext" pitchFamily="34" charset="0"/>
              </a:rPr>
              <a:t>NIVEL</a:t>
            </a:r>
            <a:endParaRPr lang="es-ES" sz="4800" b="1" dirty="0">
              <a:solidFill>
                <a:srgbClr val="FF3399"/>
              </a:solidFill>
              <a:latin typeface="Tekton Pro Ex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7" t="6384" r="7351" b="65669"/>
          <a:stretch/>
        </p:blipFill>
        <p:spPr bwMode="auto">
          <a:xfrm>
            <a:off x="6391409" y="275780"/>
            <a:ext cx="5276850" cy="102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3"/>
          <p:cNvPicPr>
            <a:picLocks noChangeAspect="1"/>
          </p:cNvPicPr>
          <p:nvPr/>
        </p:nvPicPr>
        <p:blipFill rotWithShape="1">
          <a:blip r:embed="rId3"/>
          <a:srcRect l="24143" t="12635" r="25190" b="3913"/>
          <a:stretch/>
        </p:blipFill>
        <p:spPr>
          <a:xfrm>
            <a:off x="6391409" y="1297979"/>
            <a:ext cx="5276850" cy="5432053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785611" y="1635617"/>
            <a:ext cx="4752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RCN Radio aplica el tercer nivel de la pirámide a su página de inicio.</a:t>
            </a:r>
          </a:p>
          <a:p>
            <a:endParaRPr lang="es-ES" dirty="0"/>
          </a:p>
          <a:p>
            <a:r>
              <a:rPr lang="es-ES" dirty="0" smtClean="0"/>
              <a:t>Los enlaces son una ventaja única de la web; aquí cada título noticioso señalado en color azul llevará al usuario a una nueva página para brindarle la información que desee y necesite.</a:t>
            </a:r>
          </a:p>
          <a:p>
            <a:endParaRPr lang="es-ES" dirty="0"/>
          </a:p>
          <a:p>
            <a:r>
              <a:rPr lang="es-ES" dirty="0" smtClean="0"/>
              <a:t>El usuario puede seguir su propia ruta de navegación, sin que el orden altere la comprensión.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051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</TotalTime>
  <Words>202</Words>
  <Application>Microsoft Office PowerPoint</Application>
  <PresentationFormat>Personalizado</PresentationFormat>
  <Paragraphs>15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Faceta</vt:lpstr>
      <vt:lpstr>NIVELES  DE USO DE  LA  PIRÀMIDE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NIVELES DE USO DE LA PIRÀMIDE</dc:title>
  <dc:creator>15</dc:creator>
  <cp:lastModifiedBy>Luffi</cp:lastModifiedBy>
  <cp:revision>5</cp:revision>
  <dcterms:created xsi:type="dcterms:W3CDTF">2014-08-28T18:43:32Z</dcterms:created>
  <dcterms:modified xsi:type="dcterms:W3CDTF">2014-09-04T02:57:02Z</dcterms:modified>
</cp:coreProperties>
</file>